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18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300038"/>
            <a:ext cx="8791575" cy="23876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CSE-1200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048247"/>
            <a:ext cx="8791575" cy="3255962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Software Development PROJECT: super smasher 2d</a:t>
            </a:r>
          </a:p>
          <a:p>
            <a:r>
              <a:rPr lang="en-US" sz="3200" dirty="0" smtClean="0">
                <a:solidFill>
                  <a:schemeClr val="bg1"/>
                </a:solidFill>
              </a:rPr>
              <a:t>Group: 07</a:t>
            </a:r>
          </a:p>
          <a:p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smtClean="0">
                <a:solidFill>
                  <a:schemeClr val="bg1"/>
                </a:solidFill>
              </a:rPr>
              <a:t>DIPESH SHOME			Md.ar-raji billah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	id</a:t>
            </a:r>
            <a:r>
              <a:rPr lang="en-US" sz="2400" dirty="0">
                <a:solidFill>
                  <a:schemeClr val="bg1"/>
                </a:solidFill>
              </a:rPr>
              <a:t>: 16-02-04-045			 id: </a:t>
            </a:r>
            <a:r>
              <a:rPr lang="en-US" sz="2400" dirty="0" smtClean="0">
                <a:solidFill>
                  <a:schemeClr val="bg1"/>
                </a:solidFill>
              </a:rPr>
              <a:t>16-02-04-053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58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03116" y="1273868"/>
            <a:ext cx="4225837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INTRODUCTION 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 smtClean="0"/>
              <a:t>2D </a:t>
            </a:r>
            <a:r>
              <a:rPr lang="en-US" sz="2200" dirty="0">
                <a:solidFill>
                  <a:schemeClr val="accent6">
                    <a:lumMod val="50000"/>
                  </a:schemeClr>
                </a:solidFill>
              </a:rPr>
              <a:t>Arcade</a:t>
            </a:r>
            <a:r>
              <a:rPr lang="en-US" sz="2200" dirty="0" smtClean="0"/>
              <a:t> game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 smtClean="0">
                <a:solidFill>
                  <a:schemeClr val="bg2">
                    <a:lumMod val="75000"/>
                  </a:schemeClr>
                </a:solidFill>
              </a:rPr>
              <a:t>Hunting</a:t>
            </a:r>
            <a:r>
              <a:rPr lang="en-US" sz="2200" dirty="0" smtClean="0"/>
              <a:t> Related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 smtClean="0"/>
              <a:t>A hunter shooting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</a:rPr>
              <a:t>multiple targets</a:t>
            </a:r>
            <a:endParaRPr lang="en-US" sz="22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03116" y="3363813"/>
            <a:ext cx="3985706" cy="28931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SPECIAL </a:t>
            </a:r>
            <a:r>
              <a:rPr lang="en-US" sz="3200" dirty="0" smtClean="0"/>
              <a:t>FEATURES</a:t>
            </a:r>
          </a:p>
          <a:p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 smtClean="0"/>
              <a:t>Player has </a:t>
            </a:r>
            <a:r>
              <a:rPr lang="en-US" sz="2200" dirty="0" smtClean="0">
                <a:solidFill>
                  <a:srgbClr val="FFC000"/>
                </a:solidFill>
              </a:rPr>
              <a:t>3 lives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 smtClean="0">
                <a:solidFill>
                  <a:srgbClr val="FFFF00"/>
                </a:solidFill>
              </a:rPr>
              <a:t>10 points </a:t>
            </a:r>
            <a:r>
              <a:rPr lang="en-US" sz="2200" dirty="0" smtClean="0"/>
              <a:t>for each shot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 smtClean="0">
                <a:solidFill>
                  <a:srgbClr val="C00000"/>
                </a:solidFill>
              </a:rPr>
              <a:t>Game Over</a:t>
            </a:r>
            <a:r>
              <a:rPr lang="en-US" sz="2200" dirty="0" smtClean="0"/>
              <a:t>, if-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sz="2200" dirty="0" smtClean="0"/>
              <a:t>3 enemies </a:t>
            </a:r>
            <a:r>
              <a:rPr lang="en-US" sz="2200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escape</a:t>
            </a:r>
            <a:r>
              <a:rPr lang="en-US" sz="2200" dirty="0" smtClean="0"/>
              <a:t> or,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sz="2200" dirty="0" smtClean="0"/>
              <a:t>3 enemies </a:t>
            </a:r>
            <a:r>
              <a:rPr lang="en-US" sz="2200" dirty="0" smtClean="0">
                <a:solidFill>
                  <a:schemeClr val="tx2">
                    <a:lumMod val="75000"/>
                  </a:schemeClr>
                </a:solidFill>
              </a:rPr>
              <a:t>get too close </a:t>
            </a:r>
            <a:r>
              <a:rPr lang="en-US" sz="2200" dirty="0" smtClean="0"/>
              <a:t>or,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sz="2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both</a:t>
            </a:r>
            <a:endParaRPr lang="en-US" sz="22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974" y="3363813"/>
            <a:ext cx="6336406" cy="292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336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58" y="1407882"/>
            <a:ext cx="11251842" cy="545011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40158" y="823106"/>
            <a:ext cx="22445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MAIN MENU</a:t>
            </a:r>
          </a:p>
        </p:txBody>
      </p:sp>
    </p:spTree>
    <p:extLst>
      <p:ext uri="{BB962C8B-B14F-4D97-AF65-F5344CB8AC3E}">
        <p14:creationId xmlns:p14="http://schemas.microsoft.com/office/powerpoint/2010/main" val="202138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52454" y="741749"/>
            <a:ext cx="31135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3200" dirty="0">
                <a:solidFill>
                  <a:prstClr val="white"/>
                </a:solidFill>
              </a:rPr>
              <a:t>GAME INTERFACE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778" y="1326524"/>
            <a:ext cx="11197222" cy="553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7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36372" y="3258356"/>
            <a:ext cx="27398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GAME ENDING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372" y="3843131"/>
            <a:ext cx="4378817" cy="260918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236372" y="523014"/>
            <a:ext cx="20874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CONTROLS</a:t>
            </a:r>
            <a:endParaRPr lang="en-US" sz="32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373" y="1107790"/>
            <a:ext cx="8255357" cy="215056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306" y="3843131"/>
            <a:ext cx="4782073" cy="260918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236372" y="6400799"/>
            <a:ext cx="2164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GAME OVER SCREEN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737538" y="5347345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&amp; then…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6873306" y="6452315"/>
            <a:ext cx="4083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USERNAME INPUT &amp; HIGHSCORE SCREEN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359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24" grpId="0"/>
      <p:bldP spid="25" grpId="0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838" y="1429201"/>
            <a:ext cx="2924583" cy="4220164"/>
          </a:xfrm>
          <a:prstGeom prst="rect">
            <a:avLst/>
          </a:prstGeom>
        </p:spPr>
      </p:pic>
      <p:sp>
        <p:nvSpPr>
          <p:cNvPr id="13" name="Oval 12"/>
          <p:cNvSpPr/>
          <p:nvPr/>
        </p:nvSpPr>
        <p:spPr>
          <a:xfrm>
            <a:off x="3039414" y="4031087"/>
            <a:ext cx="1831024" cy="73409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Goodbye!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2417398" y="4694350"/>
            <a:ext cx="222772" cy="186744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640169" y="4481847"/>
            <a:ext cx="425003" cy="28333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535347" y="4765183"/>
            <a:ext cx="637424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4628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267</TotalTime>
  <Words>72</Words>
  <Application>Microsoft Office PowerPoint</Application>
  <PresentationFormat>Widescreen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Trebuchet MS</vt:lpstr>
      <vt:lpstr>Tw Cen MT</vt:lpstr>
      <vt:lpstr>Wingdings</vt:lpstr>
      <vt:lpstr>Circuit</vt:lpstr>
      <vt:lpstr>CSE-1200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diakov.net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RePack by Diakov</dc:creator>
  <cp:lastModifiedBy>Dipesh Shome</cp:lastModifiedBy>
  <cp:revision>23</cp:revision>
  <dcterms:created xsi:type="dcterms:W3CDTF">2017-08-03T14:59:13Z</dcterms:created>
  <dcterms:modified xsi:type="dcterms:W3CDTF">2017-08-05T04:48:59Z</dcterms:modified>
</cp:coreProperties>
</file>

<file path=docProps/thumbnail.jpeg>
</file>